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6E6F9B67-3FD6-4B4D-9813-931C3D93A6BF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795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850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575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505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646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4745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3567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0320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10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7102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009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4EBCA-10C5-4262-83C0-510767D60E53}" type="datetimeFigureOut">
              <a:rPr lang="es-ES" smtClean="0"/>
              <a:t>21/03/2012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AD0F7-84A6-4B98-907A-9DBA4557BFA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234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puntacana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sdfgh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644008" y="1268760"/>
            <a:ext cx="6400800" cy="3048001"/>
          </a:xfrm>
        </p:spPr>
        <p:txBody>
          <a:bodyPr/>
          <a:lstStyle/>
          <a:p>
            <a:pPr indent="0">
              <a:buNone/>
            </a:pPr>
            <a:r>
              <a:rPr lang="es-ES" dirty="0" smtClean="0"/>
              <a:t>PUNTA CANA</a:t>
            </a:r>
            <a:endParaRPr lang="es-ES" dirty="0"/>
          </a:p>
        </p:txBody>
      </p:sp>
      <p:pic>
        <p:nvPicPr>
          <p:cNvPr id="2050" name="Picture 2" title="Punta C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3" y="0"/>
            <a:ext cx="91490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578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353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711" y="3530520"/>
            <a:ext cx="4614712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62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71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0"/>
            <a:ext cx="2242592" cy="99412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sz="2500" b="1" dirty="0" err="1" smtClean="0"/>
              <a:t>Does</a:t>
            </a:r>
            <a:r>
              <a:rPr lang="es-ES" sz="2500" b="1" dirty="0" smtClean="0"/>
              <a:t> </a:t>
            </a:r>
            <a:r>
              <a:rPr lang="es-ES" sz="2500" b="1" dirty="0" err="1" smtClean="0"/>
              <a:t>the</a:t>
            </a:r>
            <a:r>
              <a:rPr lang="es-ES" sz="2500" b="1" dirty="0" smtClean="0"/>
              <a:t> </a:t>
            </a:r>
            <a:r>
              <a:rPr lang="es-ES" sz="2500" b="1" dirty="0" err="1" smtClean="0"/>
              <a:t>destination</a:t>
            </a:r>
            <a:r>
              <a:rPr lang="es-ES" sz="2500" b="1" dirty="0" smtClean="0"/>
              <a:t> </a:t>
            </a:r>
            <a:r>
              <a:rPr lang="es-ES" sz="2500" b="1" dirty="0" err="1" smtClean="0"/>
              <a:t>have</a:t>
            </a:r>
            <a:r>
              <a:rPr lang="es-ES" sz="2500" b="1" dirty="0" smtClean="0"/>
              <a:t> </a:t>
            </a:r>
            <a:r>
              <a:rPr lang="es-ES" sz="2500" b="1" dirty="0" err="1" smtClean="0"/>
              <a:t>an</a:t>
            </a:r>
            <a:r>
              <a:rPr lang="es-ES" sz="2500" b="1" dirty="0" smtClean="0"/>
              <a:t> </a:t>
            </a:r>
            <a:r>
              <a:rPr lang="es-ES" sz="2500" b="1" dirty="0" err="1" smtClean="0"/>
              <a:t>official</a:t>
            </a:r>
            <a:r>
              <a:rPr lang="es-ES" sz="2500" b="1" dirty="0" smtClean="0"/>
              <a:t> web?</a:t>
            </a:r>
            <a:endParaRPr lang="es-ES" sz="2500" b="1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>
              <a:hlinkClick r:id="rId2"/>
            </a:endParaRPr>
          </a:p>
          <a:p>
            <a:r>
              <a:rPr lang="es-ES" dirty="0" smtClean="0">
                <a:hlinkClick r:id="rId2"/>
              </a:rPr>
              <a:t>www.puntacana.net</a:t>
            </a:r>
            <a:endParaRPr lang="es-ES" dirty="0" smtClean="0"/>
          </a:p>
          <a:p>
            <a:r>
              <a:rPr lang="es-ES" dirty="0" smtClean="0"/>
              <a:t>White </a:t>
            </a:r>
            <a:r>
              <a:rPr lang="es-ES" dirty="0" err="1" smtClean="0"/>
              <a:t>sand</a:t>
            </a:r>
            <a:r>
              <a:rPr lang="es-ES" dirty="0" smtClean="0"/>
              <a:t> </a:t>
            </a:r>
            <a:r>
              <a:rPr lang="es-ES" dirty="0" err="1" smtClean="0"/>
              <a:t>beaches</a:t>
            </a:r>
            <a:endParaRPr lang="es-ES" dirty="0" smtClean="0"/>
          </a:p>
          <a:p>
            <a:r>
              <a:rPr lang="es-ES" dirty="0" err="1" smtClean="0"/>
              <a:t>Watersports</a:t>
            </a:r>
            <a:endParaRPr lang="es-ES" dirty="0" smtClean="0"/>
          </a:p>
          <a:p>
            <a:r>
              <a:rPr lang="es-ES" dirty="0" err="1" smtClean="0"/>
              <a:t>Nightlife</a:t>
            </a:r>
            <a:endParaRPr lang="es-ES" dirty="0" smtClean="0"/>
          </a:p>
          <a:p>
            <a:r>
              <a:rPr lang="es-ES" dirty="0" err="1" smtClean="0"/>
              <a:t>Kind</a:t>
            </a:r>
            <a:r>
              <a:rPr lang="es-ES" dirty="0" smtClean="0"/>
              <a:t> </a:t>
            </a:r>
            <a:r>
              <a:rPr lang="es-ES" dirty="0" err="1" smtClean="0"/>
              <a:t>people</a:t>
            </a: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0"/>
            <a:ext cx="3635896" cy="242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150" y="3073057"/>
            <a:ext cx="4745850" cy="379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34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1954560" cy="86895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sz="2400" b="1" dirty="0" err="1" smtClean="0"/>
              <a:t>How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could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you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travel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there</a:t>
            </a:r>
            <a:r>
              <a:rPr lang="es-ES" sz="2400" b="1" dirty="0" smtClean="0"/>
              <a:t>?</a:t>
            </a:r>
            <a:endParaRPr lang="es-ES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844824"/>
            <a:ext cx="3491880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There’s just one way to travel of Spain to Punta Cana, by plane. There are several ways although the main destination isn’t </a:t>
            </a:r>
            <a:r>
              <a:rPr lang="en-US" sz="2000" dirty="0" err="1" smtClean="0"/>
              <a:t>Barcleona</a:t>
            </a:r>
            <a:r>
              <a:rPr lang="en-US" sz="2000" dirty="0" smtClean="0"/>
              <a:t>. So if you want to go from Barcelona to Punta Cana, the flight will go to </a:t>
            </a:r>
            <a:r>
              <a:rPr lang="en-US" sz="2000" b="1" dirty="0" smtClean="0"/>
              <a:t>Madrid</a:t>
            </a:r>
            <a:r>
              <a:rPr lang="en-US" sz="2000" dirty="0" smtClean="0"/>
              <a:t> and then, go thought </a:t>
            </a:r>
            <a:r>
              <a:rPr lang="en-US" sz="2000" b="1" dirty="0" smtClean="0"/>
              <a:t>Amsterdam</a:t>
            </a:r>
            <a:r>
              <a:rPr lang="en-US" sz="2000" dirty="0" smtClean="0"/>
              <a:t> or Paris. And the destination final will be Punta Cana. The prices from the flight will be of 868 to 1008.</a:t>
            </a:r>
            <a:endParaRPr lang="es-E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5679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3707904" y="1371351"/>
            <a:ext cx="2088232" cy="504753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S" sz="1400" b="1" dirty="0" smtClean="0"/>
              <a:t>Ticket </a:t>
            </a:r>
            <a:r>
              <a:rPr lang="es-ES" sz="1400" b="1" dirty="0" err="1" smtClean="0"/>
              <a:t>price</a:t>
            </a:r>
            <a:endParaRPr lang="es-ES" sz="1400" b="1" dirty="0" smtClean="0"/>
          </a:p>
          <a:p>
            <a:r>
              <a:rPr lang="es-ES" sz="1400" b="1" dirty="0" smtClean="0"/>
              <a:t>£ 1,156.85</a:t>
            </a:r>
          </a:p>
          <a:p>
            <a:r>
              <a:rPr lang="es-ES" sz="1400" b="1" dirty="0" smtClean="0"/>
              <a:t>£ 578.43 / </a:t>
            </a:r>
            <a:r>
              <a:rPr lang="es-ES" sz="1400" b="1" dirty="0" err="1" smtClean="0"/>
              <a:t>Passenger</a:t>
            </a:r>
            <a:endParaRPr lang="es-ES" sz="1400" b="1" dirty="0" smtClean="0"/>
          </a:p>
          <a:p>
            <a:r>
              <a:rPr lang="es-ES" sz="1400" b="1" dirty="0" err="1" smtClean="0"/>
              <a:t>Tax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included</a:t>
            </a:r>
            <a:endParaRPr lang="es-ES" sz="1400" b="1" dirty="0" smtClean="0"/>
          </a:p>
          <a:p>
            <a:r>
              <a:rPr lang="es-ES" sz="1400" b="1" dirty="0" err="1" smtClean="0"/>
              <a:t>Service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fees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not</a:t>
            </a:r>
            <a:r>
              <a:rPr lang="es-ES" sz="1400" b="1" dirty="0" smtClean="0"/>
              <a:t> </a:t>
            </a:r>
            <a:r>
              <a:rPr lang="es-ES" sz="1400" b="1" dirty="0" err="1" smtClean="0"/>
              <a:t>included</a:t>
            </a:r>
            <a:endParaRPr lang="es-ES" sz="1400" b="1" dirty="0" smtClean="0"/>
          </a:p>
          <a:p>
            <a:r>
              <a:rPr lang="es-ES" sz="1400" b="1" dirty="0" err="1" smtClean="0"/>
              <a:t>Breakdown</a:t>
            </a:r>
            <a:endParaRPr lang="es-ES" sz="1400" b="1" dirty="0" smtClean="0"/>
          </a:p>
          <a:p>
            <a:r>
              <a:rPr lang="es-ES" sz="1400" b="1" dirty="0" err="1" smtClean="0"/>
              <a:t>Departure</a:t>
            </a:r>
            <a:endParaRPr lang="es-ES" sz="1400" b="1" dirty="0" smtClean="0"/>
          </a:p>
          <a:p>
            <a:r>
              <a:rPr lang="es-ES" sz="1400" b="1" dirty="0" err="1" smtClean="0"/>
              <a:t>Fri</a:t>
            </a:r>
            <a:r>
              <a:rPr lang="es-ES" sz="1400" b="1" dirty="0" smtClean="0"/>
              <a:t>, 7-Sep-12</a:t>
            </a:r>
          </a:p>
          <a:p>
            <a:r>
              <a:rPr lang="es-ES" sz="1400" b="1" dirty="0" smtClean="0"/>
              <a:t>UX</a:t>
            </a:r>
          </a:p>
          <a:p>
            <a:r>
              <a:rPr lang="es-ES" sz="1400" b="1" dirty="0" smtClean="0"/>
              <a:t>Barcelona (BCN)</a:t>
            </a:r>
          </a:p>
          <a:p>
            <a:r>
              <a:rPr lang="es-ES" sz="1400" b="1" dirty="0" smtClean="0"/>
              <a:t>11:40</a:t>
            </a:r>
          </a:p>
          <a:p>
            <a:r>
              <a:rPr lang="es-ES" sz="1400" b="1" dirty="0" smtClean="0"/>
              <a:t>Punta Cana (PUJ)</a:t>
            </a:r>
          </a:p>
          <a:p>
            <a:r>
              <a:rPr lang="es-ES" sz="1400" b="1" dirty="0" smtClean="0"/>
              <a:t>18:25</a:t>
            </a:r>
          </a:p>
          <a:p>
            <a:r>
              <a:rPr lang="es-ES" sz="1400" b="1" dirty="0" smtClean="0"/>
              <a:t>1  Transfer</a:t>
            </a:r>
          </a:p>
          <a:p>
            <a:r>
              <a:rPr lang="es-ES" sz="1400" b="1" dirty="0" err="1" smtClean="0"/>
              <a:t>Return</a:t>
            </a:r>
            <a:endParaRPr lang="es-ES" sz="1400" b="1" dirty="0" smtClean="0"/>
          </a:p>
          <a:p>
            <a:r>
              <a:rPr lang="es-ES" sz="1400" b="1" dirty="0" err="1" smtClean="0"/>
              <a:t>Fri</a:t>
            </a:r>
            <a:r>
              <a:rPr lang="es-ES" sz="1400" b="1" dirty="0" smtClean="0"/>
              <a:t>, 14-Sep-12</a:t>
            </a:r>
          </a:p>
          <a:p>
            <a:r>
              <a:rPr lang="es-ES" sz="1400" b="1" dirty="0" smtClean="0"/>
              <a:t>UX</a:t>
            </a:r>
          </a:p>
          <a:p>
            <a:r>
              <a:rPr lang="es-ES" sz="1400" b="1" dirty="0" smtClean="0"/>
              <a:t>Punta Cana (PUJ)</a:t>
            </a:r>
          </a:p>
          <a:p>
            <a:r>
              <a:rPr lang="es-ES" sz="1400" b="1" dirty="0" smtClean="0"/>
              <a:t>19:55</a:t>
            </a:r>
          </a:p>
          <a:p>
            <a:r>
              <a:rPr lang="es-ES" sz="1400" b="1" dirty="0" smtClean="0"/>
              <a:t>Barcelona (BCN)</a:t>
            </a:r>
          </a:p>
          <a:p>
            <a:r>
              <a:rPr lang="es-ES" sz="1400" b="1" dirty="0" smtClean="0"/>
              <a:t>15:25 (+ 1)</a:t>
            </a:r>
          </a:p>
          <a:p>
            <a:r>
              <a:rPr lang="es-ES" sz="1400" b="1" dirty="0" smtClean="0"/>
              <a:t>1  Transfer</a:t>
            </a:r>
          </a:p>
          <a:p>
            <a:r>
              <a:rPr lang="es-ES" sz="1400" b="1" dirty="0" smtClean="0"/>
              <a:t>2 </a:t>
            </a:r>
            <a:r>
              <a:rPr lang="es-ES" sz="1400" b="1" dirty="0" err="1" smtClean="0"/>
              <a:t>Passengers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239624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488832" cy="208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2304256" cy="93610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sz="2400" b="1" dirty="0" err="1" smtClean="0"/>
              <a:t>Where</a:t>
            </a:r>
            <a:r>
              <a:rPr lang="es-ES" sz="2400" b="1" dirty="0" smtClean="0"/>
              <a:t> can </a:t>
            </a:r>
            <a:r>
              <a:rPr lang="es-ES" sz="2400" b="1" dirty="0" err="1" smtClean="0"/>
              <a:t>you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stay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while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you’re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there</a:t>
            </a:r>
            <a:r>
              <a:rPr lang="es-ES" sz="2400" b="1" dirty="0" smtClean="0"/>
              <a:t>?</a:t>
            </a:r>
            <a:endParaRPr lang="es-ES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708920"/>
            <a:ext cx="6347048" cy="3417243"/>
          </a:xfrm>
        </p:spPr>
        <p:txBody>
          <a:bodyPr/>
          <a:lstStyle/>
          <a:p>
            <a:pPr marL="0" indent="0">
              <a:buNone/>
            </a:pPr>
            <a:endParaRPr lang="es-E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2758"/>
            <a:ext cx="4680520" cy="351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657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-25955"/>
            <a:ext cx="2530624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sz="2400" b="1" dirty="0" err="1" smtClean="0"/>
              <a:t>How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much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would</a:t>
            </a:r>
            <a:r>
              <a:rPr lang="es-ES" sz="2400" b="1" dirty="0" smtClean="0"/>
              <a:t> a </a:t>
            </a:r>
            <a:r>
              <a:rPr lang="es-ES" sz="2400" b="1" dirty="0" err="1" smtClean="0"/>
              <a:t>trip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to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visit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this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destination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cost</a:t>
            </a:r>
            <a:r>
              <a:rPr lang="es-ES" sz="2400" b="1" dirty="0" smtClean="0"/>
              <a:t>?</a:t>
            </a:r>
            <a:endParaRPr lang="es-ES" sz="24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600400" cy="491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3528392" cy="491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09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3384376" cy="121014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sz="2800" dirty="0" err="1" smtClean="0"/>
              <a:t>What</a:t>
            </a:r>
            <a:r>
              <a:rPr lang="es-ES" sz="2800" dirty="0" smtClean="0"/>
              <a:t> </a:t>
            </a:r>
            <a:r>
              <a:rPr lang="es-ES" sz="2800" dirty="0" err="1" smtClean="0"/>
              <a:t>is</a:t>
            </a:r>
            <a:r>
              <a:rPr lang="es-ES" sz="2800" dirty="0" smtClean="0"/>
              <a:t>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weather</a:t>
            </a:r>
            <a:r>
              <a:rPr lang="es-ES" sz="2800" dirty="0" smtClean="0"/>
              <a:t> </a:t>
            </a:r>
            <a:r>
              <a:rPr lang="es-ES" sz="2800" dirty="0" err="1" smtClean="0"/>
              <a:t>like</a:t>
            </a:r>
            <a:r>
              <a:rPr lang="es-ES" sz="2800" dirty="0" smtClean="0"/>
              <a:t> </a:t>
            </a:r>
            <a:r>
              <a:rPr lang="es-ES" sz="2800" dirty="0" err="1" smtClean="0"/>
              <a:t>there</a:t>
            </a:r>
            <a:r>
              <a:rPr lang="es-ES" sz="2800" dirty="0" smtClean="0"/>
              <a:t> at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moment</a:t>
            </a:r>
            <a:r>
              <a:rPr lang="es-ES" sz="2800" dirty="0" smtClean="0"/>
              <a:t>?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Today</a:t>
            </a:r>
            <a:r>
              <a:rPr lang="es-ES" dirty="0" smtClean="0"/>
              <a:t>: 82°F </a:t>
            </a:r>
            <a:r>
              <a:rPr lang="es-ES" dirty="0" err="1" smtClean="0"/>
              <a:t>Partly</a:t>
            </a:r>
            <a:r>
              <a:rPr lang="es-ES" dirty="0" smtClean="0"/>
              <a:t> </a:t>
            </a:r>
            <a:r>
              <a:rPr lang="es-ES" dirty="0" err="1" smtClean="0"/>
              <a:t>Cloudy</a:t>
            </a:r>
            <a:endParaRPr lang="es-ES" dirty="0" smtClean="0"/>
          </a:p>
          <a:p>
            <a:r>
              <a:rPr lang="es-ES" dirty="0" err="1" smtClean="0"/>
              <a:t>Tonight</a:t>
            </a:r>
            <a:r>
              <a:rPr lang="es-ES" dirty="0" smtClean="0"/>
              <a:t>: 73° </a:t>
            </a:r>
            <a:r>
              <a:rPr lang="es-ES" dirty="0" err="1" smtClean="0"/>
              <a:t>Showers</a:t>
            </a:r>
            <a:endParaRPr lang="es-ES" dirty="0" smtClean="0"/>
          </a:p>
          <a:p>
            <a:r>
              <a:rPr lang="es-ES" dirty="0" err="1" smtClean="0"/>
              <a:t>Tomorrow</a:t>
            </a:r>
            <a:r>
              <a:rPr lang="es-ES" dirty="0" smtClean="0"/>
              <a:t>: 82° </a:t>
            </a:r>
            <a:r>
              <a:rPr lang="es-ES" dirty="0" err="1" smtClean="0"/>
              <a:t>Showers</a:t>
            </a:r>
            <a:endParaRPr lang="es-ES" dirty="0" smtClean="0"/>
          </a:p>
          <a:p>
            <a:r>
              <a:rPr lang="es-ES" dirty="0" err="1" smtClean="0"/>
              <a:t>Tomorrow</a:t>
            </a:r>
            <a:r>
              <a:rPr lang="es-ES" dirty="0" smtClean="0"/>
              <a:t> </a:t>
            </a:r>
            <a:r>
              <a:rPr lang="es-ES" dirty="0" err="1" smtClean="0"/>
              <a:t>night</a:t>
            </a:r>
            <a:r>
              <a:rPr lang="es-ES" smtClean="0"/>
              <a:t>: 73°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99288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204</Words>
  <Application>Microsoft Office PowerPoint</Application>
  <PresentationFormat>Presentación en pantalla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sdfgh</vt:lpstr>
      <vt:lpstr>Presentación de PowerPoint</vt:lpstr>
      <vt:lpstr>Does the destination have an official web?</vt:lpstr>
      <vt:lpstr>How could you travel there?</vt:lpstr>
      <vt:lpstr>Where can you stay while you’re there?</vt:lpstr>
      <vt:lpstr>How much would a trip to visit this destination cost?</vt:lpstr>
      <vt:lpstr>What is the weather like there at the moment?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sdfgh</dc:title>
  <dc:creator>Elia Trujillo</dc:creator>
  <cp:lastModifiedBy>Elia Trujillo</cp:lastModifiedBy>
  <cp:revision>9</cp:revision>
  <dcterms:created xsi:type="dcterms:W3CDTF">2012-03-21T17:44:22Z</dcterms:created>
  <dcterms:modified xsi:type="dcterms:W3CDTF">2012-03-21T21:44:32Z</dcterms:modified>
</cp:coreProperties>
</file>